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ouvlo Bold" charset="1" panose="020B0804030403020204"/>
      <p:regular r:id="rId14"/>
    </p:embeddedFont>
    <p:embeddedFont>
      <p:font typeface="Inter Medium" charset="1" panose="02000503000000020004"/>
      <p:regular r:id="rId15"/>
    </p:embeddedFont>
    <p:embeddedFont>
      <p:font typeface="Inter" charset="1" panose="020B0502030000000004"/>
      <p:regular r:id="rId16"/>
    </p:embeddedFont>
    <p:embeddedFont>
      <p:font typeface="Inter Bold" charset="1" panose="020B08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2.jpeg" Type="http://schemas.openxmlformats.org/officeDocument/2006/relationships/image"/><Relationship Id="rId4" Target="../media/image1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5640" y="2215940"/>
            <a:ext cx="7603660" cy="7042360"/>
            <a:chOff x="0" y="0"/>
            <a:chExt cx="1178006" cy="1091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006" cy="1091046"/>
            </a:xfrm>
            <a:custGeom>
              <a:avLst/>
              <a:gdLst/>
              <a:ahLst/>
              <a:cxnLst/>
              <a:rect r="r" b="b" t="t" l="l"/>
              <a:pathLst>
                <a:path h="1091046" w="1178006">
                  <a:moveTo>
                    <a:pt x="50909" y="0"/>
                  </a:moveTo>
                  <a:lnTo>
                    <a:pt x="1127097" y="0"/>
                  </a:lnTo>
                  <a:cubicBezTo>
                    <a:pt x="1155213" y="0"/>
                    <a:pt x="1178006" y="22793"/>
                    <a:pt x="1178006" y="50909"/>
                  </a:cubicBezTo>
                  <a:lnTo>
                    <a:pt x="1178006" y="1040137"/>
                  </a:lnTo>
                  <a:cubicBezTo>
                    <a:pt x="1178006" y="1068253"/>
                    <a:pt x="1155213" y="1091046"/>
                    <a:pt x="1127097" y="1091046"/>
                  </a:cubicBezTo>
                  <a:lnTo>
                    <a:pt x="50909" y="1091046"/>
                  </a:lnTo>
                  <a:cubicBezTo>
                    <a:pt x="22793" y="1091046"/>
                    <a:pt x="0" y="1068253"/>
                    <a:pt x="0" y="1040137"/>
                  </a:cubicBezTo>
                  <a:lnTo>
                    <a:pt x="0" y="50909"/>
                  </a:lnTo>
                  <a:cubicBezTo>
                    <a:pt x="0" y="22793"/>
                    <a:pt x="22793" y="0"/>
                    <a:pt x="5090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85" r="0" b="-398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349633"/>
            <a:ext cx="8115300" cy="1433620"/>
            <a:chOff x="0" y="0"/>
            <a:chExt cx="2137363" cy="377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377579"/>
            </a:xfrm>
            <a:custGeom>
              <a:avLst/>
              <a:gdLst/>
              <a:ahLst/>
              <a:cxnLst/>
              <a:rect r="r" b="b" t="t" l="l"/>
              <a:pathLst>
                <a:path h="377579" w="2137363">
                  <a:moveTo>
                    <a:pt x="47700" y="0"/>
                  </a:moveTo>
                  <a:lnTo>
                    <a:pt x="2089663" y="0"/>
                  </a:lnTo>
                  <a:cubicBezTo>
                    <a:pt x="2102314" y="0"/>
                    <a:pt x="2114447" y="5025"/>
                    <a:pt x="2123392" y="13971"/>
                  </a:cubicBezTo>
                  <a:cubicBezTo>
                    <a:pt x="2132337" y="22916"/>
                    <a:pt x="2137363" y="35049"/>
                    <a:pt x="2137363" y="47700"/>
                  </a:cubicBezTo>
                  <a:lnTo>
                    <a:pt x="2137363" y="329879"/>
                  </a:lnTo>
                  <a:cubicBezTo>
                    <a:pt x="2137363" y="342530"/>
                    <a:pt x="2132337" y="354663"/>
                    <a:pt x="2123392" y="363608"/>
                  </a:cubicBezTo>
                  <a:cubicBezTo>
                    <a:pt x="2114447" y="372554"/>
                    <a:pt x="2102314" y="377579"/>
                    <a:pt x="2089663" y="377579"/>
                  </a:cubicBezTo>
                  <a:lnTo>
                    <a:pt x="47700" y="377579"/>
                  </a:lnTo>
                  <a:cubicBezTo>
                    <a:pt x="35049" y="377579"/>
                    <a:pt x="22916" y="372554"/>
                    <a:pt x="13971" y="363608"/>
                  </a:cubicBezTo>
                  <a:cubicBezTo>
                    <a:pt x="5025" y="354663"/>
                    <a:pt x="0" y="342530"/>
                    <a:pt x="0" y="329879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C14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415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30573" y="1330325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4799" y="2933162"/>
            <a:ext cx="8903151" cy="181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3"/>
              </a:lnSpc>
            </a:pPr>
            <a:r>
              <a:rPr lang="en-US" b="true" sz="5231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MULTICLASS FISH IMAGE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15474"/>
            <a:ext cx="338333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Presented by DevaPriya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793201" y="3310165"/>
            <a:ext cx="989599" cy="853102"/>
          </a:xfrm>
          <a:custGeom>
            <a:avLst/>
            <a:gdLst/>
            <a:ahLst/>
            <a:cxnLst/>
            <a:rect r="r" b="b" t="t" l="l"/>
            <a:pathLst>
              <a:path h="853102" w="989599">
                <a:moveTo>
                  <a:pt x="0" y="0"/>
                </a:moveTo>
                <a:lnTo>
                  <a:pt x="989598" y="0"/>
                </a:lnTo>
                <a:lnTo>
                  <a:pt x="989598" y="853103"/>
                </a:lnTo>
                <a:lnTo>
                  <a:pt x="0" y="85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94799" y="5496531"/>
            <a:ext cx="989599" cy="853102"/>
          </a:xfrm>
          <a:custGeom>
            <a:avLst/>
            <a:gdLst/>
            <a:ahLst/>
            <a:cxnLst/>
            <a:rect r="r" b="b" t="t" l="l"/>
            <a:pathLst>
              <a:path h="853102" w="989599">
                <a:moveTo>
                  <a:pt x="0" y="0"/>
                </a:moveTo>
                <a:lnTo>
                  <a:pt x="989598" y="0"/>
                </a:lnTo>
                <a:lnTo>
                  <a:pt x="989598" y="853102"/>
                </a:lnTo>
                <a:lnTo>
                  <a:pt x="0" y="85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361828" cy="10287000"/>
            <a:chOff x="0" y="0"/>
            <a:chExt cx="1284255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255" cy="1274980"/>
            </a:xfrm>
            <a:custGeom>
              <a:avLst/>
              <a:gdLst/>
              <a:ahLst/>
              <a:cxnLst/>
              <a:rect r="r" b="b" t="t" l="l"/>
              <a:pathLst>
                <a:path h="1274980" w="1284255">
                  <a:moveTo>
                    <a:pt x="0" y="0"/>
                  </a:moveTo>
                  <a:lnTo>
                    <a:pt x="1284255" y="0"/>
                  </a:lnTo>
                  <a:lnTo>
                    <a:pt x="128425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0" t="-26020" r="0" b="-2602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0778" y="2613995"/>
            <a:ext cx="13001147" cy="35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DEEP LEARNING-BASED </a:t>
            </a:r>
          </a:p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IMAGE </a:t>
            </a:r>
          </a:p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CLASSIFICATION </a:t>
            </a:r>
          </a:p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30619" y="2215940"/>
            <a:ext cx="1262417" cy="1262417"/>
            <a:chOff x="0" y="0"/>
            <a:chExt cx="332489" cy="3324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489" cy="332489"/>
            </a:xfrm>
            <a:custGeom>
              <a:avLst/>
              <a:gdLst/>
              <a:ahLst/>
              <a:cxnLst/>
              <a:rect r="r" b="b" t="t" l="l"/>
              <a:pathLst>
                <a:path h="332489" w="332489">
                  <a:moveTo>
                    <a:pt x="166244" y="0"/>
                  </a:moveTo>
                  <a:lnTo>
                    <a:pt x="166244" y="0"/>
                  </a:lnTo>
                  <a:cubicBezTo>
                    <a:pt x="210335" y="0"/>
                    <a:pt x="252620" y="17515"/>
                    <a:pt x="283797" y="48692"/>
                  </a:cubicBezTo>
                  <a:cubicBezTo>
                    <a:pt x="314974" y="79869"/>
                    <a:pt x="332489" y="122154"/>
                    <a:pt x="332489" y="166244"/>
                  </a:cubicBezTo>
                  <a:lnTo>
                    <a:pt x="332489" y="166244"/>
                  </a:lnTo>
                  <a:cubicBezTo>
                    <a:pt x="332489" y="258058"/>
                    <a:pt x="258058" y="332489"/>
                    <a:pt x="166244" y="332489"/>
                  </a:cubicBezTo>
                  <a:lnTo>
                    <a:pt x="166244" y="332489"/>
                  </a:lnTo>
                  <a:cubicBezTo>
                    <a:pt x="74430" y="332489"/>
                    <a:pt x="0" y="258058"/>
                    <a:pt x="0" y="166244"/>
                  </a:cubicBezTo>
                  <a:lnTo>
                    <a:pt x="0" y="166244"/>
                  </a:lnTo>
                  <a:cubicBezTo>
                    <a:pt x="0" y="74430"/>
                    <a:pt x="74430" y="0"/>
                    <a:pt x="166244" y="0"/>
                  </a:cubicBezTo>
                  <a:close/>
                </a:path>
              </a:pathLst>
            </a:custGeom>
            <a:solidFill>
              <a:srgbClr val="0C14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2489" cy="370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30619" y="4142588"/>
            <a:ext cx="1262417" cy="1262417"/>
            <a:chOff x="0" y="0"/>
            <a:chExt cx="332489" cy="3324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2489" cy="332489"/>
            </a:xfrm>
            <a:custGeom>
              <a:avLst/>
              <a:gdLst/>
              <a:ahLst/>
              <a:cxnLst/>
              <a:rect r="r" b="b" t="t" l="l"/>
              <a:pathLst>
                <a:path h="332489" w="332489">
                  <a:moveTo>
                    <a:pt x="166244" y="0"/>
                  </a:moveTo>
                  <a:lnTo>
                    <a:pt x="166244" y="0"/>
                  </a:lnTo>
                  <a:cubicBezTo>
                    <a:pt x="210335" y="0"/>
                    <a:pt x="252620" y="17515"/>
                    <a:pt x="283797" y="48692"/>
                  </a:cubicBezTo>
                  <a:cubicBezTo>
                    <a:pt x="314974" y="79869"/>
                    <a:pt x="332489" y="122154"/>
                    <a:pt x="332489" y="166244"/>
                  </a:cubicBezTo>
                  <a:lnTo>
                    <a:pt x="332489" y="166244"/>
                  </a:lnTo>
                  <a:cubicBezTo>
                    <a:pt x="332489" y="258058"/>
                    <a:pt x="258058" y="332489"/>
                    <a:pt x="166244" y="332489"/>
                  </a:cubicBezTo>
                  <a:lnTo>
                    <a:pt x="166244" y="332489"/>
                  </a:lnTo>
                  <a:cubicBezTo>
                    <a:pt x="74430" y="332489"/>
                    <a:pt x="0" y="258058"/>
                    <a:pt x="0" y="166244"/>
                  </a:cubicBezTo>
                  <a:lnTo>
                    <a:pt x="0" y="166244"/>
                  </a:lnTo>
                  <a:cubicBezTo>
                    <a:pt x="0" y="74430"/>
                    <a:pt x="74430" y="0"/>
                    <a:pt x="166244" y="0"/>
                  </a:cubicBezTo>
                  <a:close/>
                </a:path>
              </a:pathLst>
            </a:custGeom>
            <a:solidFill>
              <a:srgbClr val="0C14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2489" cy="370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30619" y="6069235"/>
            <a:ext cx="1262417" cy="1262417"/>
            <a:chOff x="0" y="0"/>
            <a:chExt cx="332489" cy="3324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2489" cy="332489"/>
            </a:xfrm>
            <a:custGeom>
              <a:avLst/>
              <a:gdLst/>
              <a:ahLst/>
              <a:cxnLst/>
              <a:rect r="r" b="b" t="t" l="l"/>
              <a:pathLst>
                <a:path h="332489" w="332489">
                  <a:moveTo>
                    <a:pt x="166244" y="0"/>
                  </a:moveTo>
                  <a:lnTo>
                    <a:pt x="166244" y="0"/>
                  </a:lnTo>
                  <a:cubicBezTo>
                    <a:pt x="210335" y="0"/>
                    <a:pt x="252620" y="17515"/>
                    <a:pt x="283797" y="48692"/>
                  </a:cubicBezTo>
                  <a:cubicBezTo>
                    <a:pt x="314974" y="79869"/>
                    <a:pt x="332489" y="122154"/>
                    <a:pt x="332489" y="166244"/>
                  </a:cubicBezTo>
                  <a:lnTo>
                    <a:pt x="332489" y="166244"/>
                  </a:lnTo>
                  <a:cubicBezTo>
                    <a:pt x="332489" y="258058"/>
                    <a:pt x="258058" y="332489"/>
                    <a:pt x="166244" y="332489"/>
                  </a:cubicBezTo>
                  <a:lnTo>
                    <a:pt x="166244" y="332489"/>
                  </a:lnTo>
                  <a:cubicBezTo>
                    <a:pt x="74430" y="332489"/>
                    <a:pt x="0" y="258058"/>
                    <a:pt x="0" y="166244"/>
                  </a:cubicBezTo>
                  <a:lnTo>
                    <a:pt x="0" y="166244"/>
                  </a:lnTo>
                  <a:cubicBezTo>
                    <a:pt x="0" y="74430"/>
                    <a:pt x="74430" y="0"/>
                    <a:pt x="166244" y="0"/>
                  </a:cubicBezTo>
                  <a:close/>
                </a:path>
              </a:pathLst>
            </a:custGeom>
            <a:solidFill>
              <a:srgbClr val="0C144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2489" cy="370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451488" y="6349633"/>
            <a:ext cx="2543959" cy="4479459"/>
          </a:xfrm>
          <a:custGeom>
            <a:avLst/>
            <a:gdLst/>
            <a:ahLst/>
            <a:cxnLst/>
            <a:rect r="r" b="b" t="t" l="l"/>
            <a:pathLst>
              <a:path h="4479459" w="2543959">
                <a:moveTo>
                  <a:pt x="0" y="0"/>
                </a:moveTo>
                <a:lnTo>
                  <a:pt x="2543959" y="0"/>
                </a:lnTo>
                <a:lnTo>
                  <a:pt x="2543959" y="4479458"/>
                </a:lnTo>
                <a:lnTo>
                  <a:pt x="0" y="447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5574" y="2568384"/>
            <a:ext cx="8525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07387" y="2700464"/>
            <a:ext cx="575191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5574" y="4495031"/>
            <a:ext cx="8525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07387" y="4504556"/>
            <a:ext cx="575191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TensorFlow/Keras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35574" y="6421679"/>
            <a:ext cx="8525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2408" y="6405168"/>
            <a:ext cx="5751913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Streamlit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6886206">
            <a:off x="12455243" y="-195036"/>
            <a:ext cx="1532516" cy="1851983"/>
          </a:xfrm>
          <a:custGeom>
            <a:avLst/>
            <a:gdLst/>
            <a:ahLst/>
            <a:cxnLst/>
            <a:rect r="r" b="b" t="t" l="l"/>
            <a:pathLst>
              <a:path h="1851983" w="1532516">
                <a:moveTo>
                  <a:pt x="0" y="1851984"/>
                </a:moveTo>
                <a:lnTo>
                  <a:pt x="1532516" y="1851984"/>
                </a:lnTo>
                <a:lnTo>
                  <a:pt x="1532516" y="0"/>
                </a:lnTo>
                <a:lnTo>
                  <a:pt x="0" y="0"/>
                </a:lnTo>
                <a:lnTo>
                  <a:pt x="0" y="185198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739889" y="520934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793201" y="3310165"/>
            <a:ext cx="989599" cy="853102"/>
          </a:xfrm>
          <a:custGeom>
            <a:avLst/>
            <a:gdLst/>
            <a:ahLst/>
            <a:cxnLst/>
            <a:rect r="r" b="b" t="t" l="l"/>
            <a:pathLst>
              <a:path h="853102" w="989599">
                <a:moveTo>
                  <a:pt x="0" y="0"/>
                </a:moveTo>
                <a:lnTo>
                  <a:pt x="989598" y="0"/>
                </a:lnTo>
                <a:lnTo>
                  <a:pt x="989598" y="853103"/>
                </a:lnTo>
                <a:lnTo>
                  <a:pt x="0" y="853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72408" y="759469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4"/>
                </a:lnTo>
                <a:lnTo>
                  <a:pt x="0" y="420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709764" y="6014656"/>
            <a:ext cx="8793161" cy="3453666"/>
            <a:chOff x="0" y="0"/>
            <a:chExt cx="1224387" cy="4808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4387" cy="480899"/>
            </a:xfrm>
            <a:custGeom>
              <a:avLst/>
              <a:gdLst/>
              <a:ahLst/>
              <a:cxnLst/>
              <a:rect r="r" b="b" t="t" l="l"/>
              <a:pathLst>
                <a:path h="480899" w="1224387">
                  <a:moveTo>
                    <a:pt x="44022" y="0"/>
                  </a:moveTo>
                  <a:lnTo>
                    <a:pt x="1180364" y="0"/>
                  </a:lnTo>
                  <a:cubicBezTo>
                    <a:pt x="1192040" y="0"/>
                    <a:pt x="1203237" y="4638"/>
                    <a:pt x="1211493" y="12894"/>
                  </a:cubicBezTo>
                  <a:cubicBezTo>
                    <a:pt x="1219749" y="21150"/>
                    <a:pt x="1224387" y="32347"/>
                    <a:pt x="1224387" y="44022"/>
                  </a:cubicBezTo>
                  <a:lnTo>
                    <a:pt x="1224387" y="436877"/>
                  </a:lnTo>
                  <a:cubicBezTo>
                    <a:pt x="1224387" y="461189"/>
                    <a:pt x="1204677" y="480899"/>
                    <a:pt x="1180364" y="480899"/>
                  </a:cubicBezTo>
                  <a:lnTo>
                    <a:pt x="44022" y="480899"/>
                  </a:lnTo>
                  <a:cubicBezTo>
                    <a:pt x="32347" y="480899"/>
                    <a:pt x="21150" y="476261"/>
                    <a:pt x="12894" y="468005"/>
                  </a:cubicBezTo>
                  <a:cubicBezTo>
                    <a:pt x="4638" y="459749"/>
                    <a:pt x="0" y="448552"/>
                    <a:pt x="0" y="436877"/>
                  </a:cubicBezTo>
                  <a:lnTo>
                    <a:pt x="0" y="44022"/>
                  </a:lnTo>
                  <a:cubicBezTo>
                    <a:pt x="0" y="32347"/>
                    <a:pt x="4638" y="21150"/>
                    <a:pt x="12894" y="12894"/>
                  </a:cubicBezTo>
                  <a:cubicBezTo>
                    <a:pt x="21150" y="4638"/>
                    <a:pt x="32347" y="0"/>
                    <a:pt x="4402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7301" r="0" b="-7730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66139" y="1975262"/>
            <a:ext cx="8793161" cy="3453666"/>
            <a:chOff x="0" y="0"/>
            <a:chExt cx="1224387" cy="4808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4387" cy="480899"/>
            </a:xfrm>
            <a:custGeom>
              <a:avLst/>
              <a:gdLst/>
              <a:ahLst/>
              <a:cxnLst/>
              <a:rect r="r" b="b" t="t" l="l"/>
              <a:pathLst>
                <a:path h="480899" w="1224387">
                  <a:moveTo>
                    <a:pt x="44022" y="0"/>
                  </a:moveTo>
                  <a:lnTo>
                    <a:pt x="1180364" y="0"/>
                  </a:lnTo>
                  <a:cubicBezTo>
                    <a:pt x="1192040" y="0"/>
                    <a:pt x="1203237" y="4638"/>
                    <a:pt x="1211493" y="12894"/>
                  </a:cubicBezTo>
                  <a:cubicBezTo>
                    <a:pt x="1219749" y="21150"/>
                    <a:pt x="1224387" y="32347"/>
                    <a:pt x="1224387" y="44022"/>
                  </a:cubicBezTo>
                  <a:lnTo>
                    <a:pt x="1224387" y="436877"/>
                  </a:lnTo>
                  <a:cubicBezTo>
                    <a:pt x="1224387" y="461189"/>
                    <a:pt x="1204677" y="480899"/>
                    <a:pt x="1180364" y="480899"/>
                  </a:cubicBezTo>
                  <a:lnTo>
                    <a:pt x="44022" y="480899"/>
                  </a:lnTo>
                  <a:cubicBezTo>
                    <a:pt x="32347" y="480899"/>
                    <a:pt x="21150" y="476261"/>
                    <a:pt x="12894" y="468005"/>
                  </a:cubicBezTo>
                  <a:cubicBezTo>
                    <a:pt x="4638" y="459749"/>
                    <a:pt x="0" y="448552"/>
                    <a:pt x="0" y="436877"/>
                  </a:cubicBezTo>
                  <a:lnTo>
                    <a:pt x="0" y="44022"/>
                  </a:lnTo>
                  <a:cubicBezTo>
                    <a:pt x="0" y="32347"/>
                    <a:pt x="4638" y="21150"/>
                    <a:pt x="12894" y="12894"/>
                  </a:cubicBezTo>
                  <a:cubicBezTo>
                    <a:pt x="21150" y="4638"/>
                    <a:pt x="32347" y="0"/>
                    <a:pt x="4402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7301" r="0" b="-7730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266393"/>
            <a:ext cx="7057517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637" y="4509817"/>
            <a:ext cx="7640952" cy="37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goal is to classify fish images into multiple species.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deep learning models to achieve accurate classification.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Compare models and deploy the best one as a web app.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-1933439">
            <a:off x="6400700" y="-304277"/>
            <a:ext cx="1532516" cy="1851983"/>
          </a:xfrm>
          <a:custGeom>
            <a:avLst/>
            <a:gdLst/>
            <a:ahLst/>
            <a:cxnLst/>
            <a:rect r="r" b="b" t="t" l="l"/>
            <a:pathLst>
              <a:path h="1851983" w="1532516">
                <a:moveTo>
                  <a:pt x="1532516" y="0"/>
                </a:moveTo>
                <a:lnTo>
                  <a:pt x="0" y="0"/>
                </a:lnTo>
                <a:lnTo>
                  <a:pt x="0" y="1851983"/>
                </a:lnTo>
                <a:lnTo>
                  <a:pt x="1532516" y="1851983"/>
                </a:lnTo>
                <a:lnTo>
                  <a:pt x="153251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03374">
            <a:off x="5377143" y="7651052"/>
            <a:ext cx="1147898" cy="2154758"/>
          </a:xfrm>
          <a:custGeom>
            <a:avLst/>
            <a:gdLst/>
            <a:ahLst/>
            <a:cxnLst/>
            <a:rect r="r" b="b" t="t" l="l"/>
            <a:pathLst>
              <a:path h="2154758" w="1147898">
                <a:moveTo>
                  <a:pt x="1147898" y="0"/>
                </a:moveTo>
                <a:lnTo>
                  <a:pt x="0" y="0"/>
                </a:lnTo>
                <a:lnTo>
                  <a:pt x="0" y="2154758"/>
                </a:lnTo>
                <a:lnTo>
                  <a:pt x="1147898" y="2154758"/>
                </a:lnTo>
                <a:lnTo>
                  <a:pt x="114789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22514" y="1179513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37709" y="969491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70208" y="8308388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67151" y="7321446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34400" y="2863199"/>
            <a:ext cx="868799" cy="748965"/>
          </a:xfrm>
          <a:custGeom>
            <a:avLst/>
            <a:gdLst/>
            <a:ahLst/>
            <a:cxnLst/>
            <a:rect r="r" b="b" t="t" l="l"/>
            <a:pathLst>
              <a:path h="748965" w="868799">
                <a:moveTo>
                  <a:pt x="0" y="0"/>
                </a:moveTo>
                <a:lnTo>
                  <a:pt x="868800" y="0"/>
                </a:lnTo>
                <a:lnTo>
                  <a:pt x="868800" y="748965"/>
                </a:lnTo>
                <a:lnTo>
                  <a:pt x="0" y="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853600" y="6782502"/>
            <a:ext cx="868799" cy="748965"/>
          </a:xfrm>
          <a:custGeom>
            <a:avLst/>
            <a:gdLst/>
            <a:ahLst/>
            <a:cxnLst/>
            <a:rect r="r" b="b" t="t" l="l"/>
            <a:pathLst>
              <a:path h="748965" w="868799">
                <a:moveTo>
                  <a:pt x="0" y="0"/>
                </a:moveTo>
                <a:lnTo>
                  <a:pt x="868800" y="0"/>
                </a:lnTo>
                <a:lnTo>
                  <a:pt x="868800" y="748965"/>
                </a:lnTo>
                <a:lnTo>
                  <a:pt x="0" y="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94827" y="2215940"/>
            <a:ext cx="7564473" cy="7042360"/>
            <a:chOff x="0" y="0"/>
            <a:chExt cx="1053301" cy="980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3301" cy="980600"/>
            </a:xfrm>
            <a:custGeom>
              <a:avLst/>
              <a:gdLst/>
              <a:ahLst/>
              <a:cxnLst/>
              <a:rect r="r" b="b" t="t" l="l"/>
              <a:pathLst>
                <a:path h="980600" w="1053301">
                  <a:moveTo>
                    <a:pt x="51173" y="0"/>
                  </a:moveTo>
                  <a:lnTo>
                    <a:pt x="1002128" y="0"/>
                  </a:lnTo>
                  <a:cubicBezTo>
                    <a:pt x="1015700" y="0"/>
                    <a:pt x="1028716" y="5391"/>
                    <a:pt x="1038312" y="14988"/>
                  </a:cubicBezTo>
                  <a:cubicBezTo>
                    <a:pt x="1047909" y="24585"/>
                    <a:pt x="1053301" y="37601"/>
                    <a:pt x="1053301" y="51173"/>
                  </a:cubicBezTo>
                  <a:lnTo>
                    <a:pt x="1053301" y="929427"/>
                  </a:lnTo>
                  <a:cubicBezTo>
                    <a:pt x="1053301" y="957689"/>
                    <a:pt x="1030390" y="980600"/>
                    <a:pt x="1002128" y="980600"/>
                  </a:cubicBezTo>
                  <a:lnTo>
                    <a:pt x="51173" y="980600"/>
                  </a:lnTo>
                  <a:cubicBezTo>
                    <a:pt x="22911" y="980600"/>
                    <a:pt x="0" y="957689"/>
                    <a:pt x="0" y="929427"/>
                  </a:cubicBezTo>
                  <a:lnTo>
                    <a:pt x="0" y="51173"/>
                  </a:lnTo>
                  <a:cubicBezTo>
                    <a:pt x="0" y="22911"/>
                    <a:pt x="22911" y="0"/>
                    <a:pt x="5117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706" r="0" b="-370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304616"/>
            <a:ext cx="77572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30093"/>
            <a:ext cx="7757215" cy="37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a CNN model from scratch.</a:t>
            </a:r>
          </a:p>
          <a:p>
            <a:pPr algn="just">
              <a:lnSpc>
                <a:spcPts val="3779"/>
              </a:lnSpc>
            </a:pP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pre-trained models (Transfer Learning)</a:t>
            </a:r>
          </a:p>
          <a:p>
            <a:pPr algn="just">
              <a:lnSpc>
                <a:spcPts val="3779"/>
              </a:lnSpc>
            </a:pP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Evaluate and compare model performance.</a:t>
            </a:r>
          </a:p>
          <a:p>
            <a:pPr algn="just">
              <a:lnSpc>
                <a:spcPts val="3779"/>
              </a:lnSpc>
            </a:pP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Deploy the best model using Streamlit.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34400" y="2863199"/>
            <a:ext cx="868799" cy="748965"/>
          </a:xfrm>
          <a:custGeom>
            <a:avLst/>
            <a:gdLst/>
            <a:ahLst/>
            <a:cxnLst/>
            <a:rect r="r" b="b" t="t" l="l"/>
            <a:pathLst>
              <a:path h="748965" w="868799">
                <a:moveTo>
                  <a:pt x="0" y="0"/>
                </a:moveTo>
                <a:lnTo>
                  <a:pt x="868800" y="0"/>
                </a:lnTo>
                <a:lnTo>
                  <a:pt x="868800" y="748965"/>
                </a:lnTo>
                <a:lnTo>
                  <a:pt x="0" y="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53600" y="3905375"/>
            <a:ext cx="868799" cy="748965"/>
          </a:xfrm>
          <a:custGeom>
            <a:avLst/>
            <a:gdLst/>
            <a:ahLst/>
            <a:cxnLst/>
            <a:rect r="r" b="b" t="t" l="l"/>
            <a:pathLst>
              <a:path h="748965" w="868799">
                <a:moveTo>
                  <a:pt x="0" y="0"/>
                </a:moveTo>
                <a:lnTo>
                  <a:pt x="868800" y="0"/>
                </a:lnTo>
                <a:lnTo>
                  <a:pt x="868800" y="748965"/>
                </a:lnTo>
                <a:lnTo>
                  <a:pt x="0" y="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52892" y="1894098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49" y="0"/>
                </a:lnTo>
                <a:lnTo>
                  <a:pt x="487249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85915" y="995797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52610" y="2476398"/>
            <a:ext cx="666164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2"/>
              </a:lnSpc>
            </a:pPr>
            <a:r>
              <a:rPr lang="en-US" sz="4793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SKILLS GAINED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23446" y="2928320"/>
            <a:ext cx="6283382" cy="522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TensorFlow / Keras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Preprocessing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Transfer Learning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 Evaluation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Streamlit Deployment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Visualization</a:t>
            </a:r>
          </a:p>
          <a:p>
            <a:pPr algn="just">
              <a:lnSpc>
                <a:spcPts val="461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215940"/>
            <a:ext cx="4491159" cy="7042360"/>
            <a:chOff x="0" y="0"/>
            <a:chExt cx="625363" cy="980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5363" cy="980600"/>
            </a:xfrm>
            <a:custGeom>
              <a:avLst/>
              <a:gdLst/>
              <a:ahLst/>
              <a:cxnLst/>
              <a:rect r="r" b="b" t="t" l="l"/>
              <a:pathLst>
                <a:path h="980600" w="625363">
                  <a:moveTo>
                    <a:pt x="86191" y="0"/>
                  </a:moveTo>
                  <a:lnTo>
                    <a:pt x="539172" y="0"/>
                  </a:lnTo>
                  <a:cubicBezTo>
                    <a:pt x="562031" y="0"/>
                    <a:pt x="583954" y="9081"/>
                    <a:pt x="600118" y="25245"/>
                  </a:cubicBezTo>
                  <a:cubicBezTo>
                    <a:pt x="616282" y="41409"/>
                    <a:pt x="625363" y="63331"/>
                    <a:pt x="625363" y="86191"/>
                  </a:cubicBezTo>
                  <a:lnTo>
                    <a:pt x="625363" y="894409"/>
                  </a:lnTo>
                  <a:cubicBezTo>
                    <a:pt x="625363" y="917268"/>
                    <a:pt x="616282" y="939191"/>
                    <a:pt x="600118" y="955355"/>
                  </a:cubicBezTo>
                  <a:cubicBezTo>
                    <a:pt x="583954" y="971519"/>
                    <a:pt x="562031" y="980600"/>
                    <a:pt x="539172" y="980600"/>
                  </a:cubicBezTo>
                  <a:lnTo>
                    <a:pt x="86191" y="980600"/>
                  </a:lnTo>
                  <a:cubicBezTo>
                    <a:pt x="63331" y="980600"/>
                    <a:pt x="41409" y="971519"/>
                    <a:pt x="25245" y="955355"/>
                  </a:cubicBezTo>
                  <a:cubicBezTo>
                    <a:pt x="9081" y="939191"/>
                    <a:pt x="0" y="917268"/>
                    <a:pt x="0" y="894409"/>
                  </a:cubicBezTo>
                  <a:lnTo>
                    <a:pt x="0" y="86191"/>
                  </a:lnTo>
                  <a:cubicBezTo>
                    <a:pt x="0" y="63331"/>
                    <a:pt x="9081" y="41409"/>
                    <a:pt x="25245" y="25245"/>
                  </a:cubicBezTo>
                  <a:cubicBezTo>
                    <a:pt x="41409" y="9081"/>
                    <a:pt x="63331" y="0"/>
                    <a:pt x="86191" y="0"/>
                  </a:cubicBezTo>
                  <a:close/>
                </a:path>
              </a:pathLst>
            </a:custGeom>
            <a:blipFill>
              <a:blip r:embed="rId2"/>
              <a:stretch>
                <a:fillRect l="-28402" t="0" r="-2840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98473" y="2215940"/>
            <a:ext cx="4491159" cy="7042360"/>
            <a:chOff x="0" y="0"/>
            <a:chExt cx="625363" cy="980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5363" cy="980600"/>
            </a:xfrm>
            <a:custGeom>
              <a:avLst/>
              <a:gdLst/>
              <a:ahLst/>
              <a:cxnLst/>
              <a:rect r="r" b="b" t="t" l="l"/>
              <a:pathLst>
                <a:path h="980600" w="625363">
                  <a:moveTo>
                    <a:pt x="86191" y="0"/>
                  </a:moveTo>
                  <a:lnTo>
                    <a:pt x="539172" y="0"/>
                  </a:lnTo>
                  <a:cubicBezTo>
                    <a:pt x="562031" y="0"/>
                    <a:pt x="583954" y="9081"/>
                    <a:pt x="600118" y="25245"/>
                  </a:cubicBezTo>
                  <a:cubicBezTo>
                    <a:pt x="616282" y="41409"/>
                    <a:pt x="625363" y="63331"/>
                    <a:pt x="625363" y="86191"/>
                  </a:cubicBezTo>
                  <a:lnTo>
                    <a:pt x="625363" y="894409"/>
                  </a:lnTo>
                  <a:cubicBezTo>
                    <a:pt x="625363" y="917268"/>
                    <a:pt x="616282" y="939191"/>
                    <a:pt x="600118" y="955355"/>
                  </a:cubicBezTo>
                  <a:cubicBezTo>
                    <a:pt x="583954" y="971519"/>
                    <a:pt x="562031" y="980600"/>
                    <a:pt x="539172" y="980600"/>
                  </a:cubicBezTo>
                  <a:lnTo>
                    <a:pt x="86191" y="980600"/>
                  </a:lnTo>
                  <a:cubicBezTo>
                    <a:pt x="63331" y="980600"/>
                    <a:pt x="41409" y="971519"/>
                    <a:pt x="25245" y="955355"/>
                  </a:cubicBezTo>
                  <a:cubicBezTo>
                    <a:pt x="9081" y="939191"/>
                    <a:pt x="0" y="917268"/>
                    <a:pt x="0" y="894409"/>
                  </a:cubicBezTo>
                  <a:lnTo>
                    <a:pt x="0" y="86191"/>
                  </a:lnTo>
                  <a:cubicBezTo>
                    <a:pt x="0" y="63331"/>
                    <a:pt x="9081" y="41409"/>
                    <a:pt x="25245" y="25245"/>
                  </a:cubicBezTo>
                  <a:cubicBezTo>
                    <a:pt x="41409" y="9081"/>
                    <a:pt x="63331" y="0"/>
                    <a:pt x="86191" y="0"/>
                  </a:cubicBezTo>
                  <a:close/>
                </a:path>
              </a:pathLst>
            </a:custGeom>
            <a:blipFill>
              <a:blip r:embed="rId3"/>
              <a:stretch>
                <a:fillRect l="-28402" t="0" r="-2840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036196" y="1590853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18705" y="1028700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3"/>
                </a:lnTo>
                <a:lnTo>
                  <a:pt x="0" y="42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79821" y="7729882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4"/>
                </a:lnTo>
                <a:lnTo>
                  <a:pt x="0" y="42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05955" y="9048278"/>
            <a:ext cx="487250" cy="420043"/>
          </a:xfrm>
          <a:custGeom>
            <a:avLst/>
            <a:gdLst/>
            <a:ahLst/>
            <a:cxnLst/>
            <a:rect r="r" b="b" t="t" l="l"/>
            <a:pathLst>
              <a:path h="420043" w="487250">
                <a:moveTo>
                  <a:pt x="0" y="0"/>
                </a:moveTo>
                <a:lnTo>
                  <a:pt x="487250" y="0"/>
                </a:lnTo>
                <a:lnTo>
                  <a:pt x="487250" y="420044"/>
                </a:lnTo>
                <a:lnTo>
                  <a:pt x="0" y="42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48997" y="4566393"/>
            <a:ext cx="897995" cy="774133"/>
          </a:xfrm>
          <a:custGeom>
            <a:avLst/>
            <a:gdLst/>
            <a:ahLst/>
            <a:cxnLst/>
            <a:rect r="r" b="b" t="t" l="l"/>
            <a:pathLst>
              <a:path h="774133" w="897995">
                <a:moveTo>
                  <a:pt x="0" y="0"/>
                </a:moveTo>
                <a:lnTo>
                  <a:pt x="897994" y="0"/>
                </a:lnTo>
                <a:lnTo>
                  <a:pt x="897994" y="774133"/>
                </a:lnTo>
                <a:lnTo>
                  <a:pt x="0" y="7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839003" y="2813231"/>
            <a:ext cx="897995" cy="774133"/>
          </a:xfrm>
          <a:custGeom>
            <a:avLst/>
            <a:gdLst/>
            <a:ahLst/>
            <a:cxnLst/>
            <a:rect r="r" b="b" t="t" l="l"/>
            <a:pathLst>
              <a:path h="774133" w="897995">
                <a:moveTo>
                  <a:pt x="0" y="0"/>
                </a:moveTo>
                <a:lnTo>
                  <a:pt x="897994" y="0"/>
                </a:lnTo>
                <a:lnTo>
                  <a:pt x="897994" y="774133"/>
                </a:lnTo>
                <a:lnTo>
                  <a:pt x="0" y="7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231145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Fradel and Spies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215940"/>
            <a:ext cx="8480930" cy="7042360"/>
            <a:chOff x="0" y="0"/>
            <a:chExt cx="1180911" cy="980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0911" cy="980600"/>
            </a:xfrm>
            <a:custGeom>
              <a:avLst/>
              <a:gdLst/>
              <a:ahLst/>
              <a:cxnLst/>
              <a:rect r="r" b="b" t="t" l="l"/>
              <a:pathLst>
                <a:path h="980600" w="1180911">
                  <a:moveTo>
                    <a:pt x="45643" y="0"/>
                  </a:moveTo>
                  <a:lnTo>
                    <a:pt x="1135268" y="0"/>
                  </a:lnTo>
                  <a:cubicBezTo>
                    <a:pt x="1160476" y="0"/>
                    <a:pt x="1180911" y="20435"/>
                    <a:pt x="1180911" y="45643"/>
                  </a:cubicBezTo>
                  <a:lnTo>
                    <a:pt x="1180911" y="934957"/>
                  </a:lnTo>
                  <a:cubicBezTo>
                    <a:pt x="1180911" y="960165"/>
                    <a:pt x="1160476" y="980600"/>
                    <a:pt x="1135268" y="980600"/>
                  </a:cubicBezTo>
                  <a:lnTo>
                    <a:pt x="45643" y="980600"/>
                  </a:lnTo>
                  <a:cubicBezTo>
                    <a:pt x="20435" y="980600"/>
                    <a:pt x="0" y="960165"/>
                    <a:pt x="0" y="934957"/>
                  </a:cubicBezTo>
                  <a:lnTo>
                    <a:pt x="0" y="45643"/>
                  </a:lnTo>
                  <a:cubicBezTo>
                    <a:pt x="0" y="20435"/>
                    <a:pt x="20435" y="0"/>
                    <a:pt x="456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213" r="0" b="-1021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40571" y="2584433"/>
            <a:ext cx="13697580" cy="570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0"/>
              </a:lnSpc>
            </a:pPr>
            <a:r>
              <a:rPr lang="en-US" sz="42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29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Model Architectures Used</a:t>
            </a:r>
          </a:p>
          <a:p>
            <a:pPr algn="just">
              <a:lnSpc>
                <a:spcPts val="4890"/>
              </a:lnSpc>
            </a:pPr>
          </a:p>
          <a:p>
            <a:pPr algn="just" marL="754253" indent="-377127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CNN (Custom Model)</a:t>
            </a:r>
          </a:p>
          <a:p>
            <a:pPr algn="just" marL="754253" indent="-377127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VGG16</a:t>
            </a:r>
          </a:p>
          <a:p>
            <a:pPr algn="just" marL="754253" indent="-377127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ResNet50</a:t>
            </a:r>
          </a:p>
          <a:p>
            <a:pPr algn="just" marL="754253" indent="-377127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MobileNet</a:t>
            </a:r>
          </a:p>
          <a:p>
            <a:pPr algn="just" marL="754253" indent="-377127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InceptionV3</a:t>
            </a:r>
          </a:p>
          <a:p>
            <a:pPr algn="just" marL="754253" indent="-377127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EfficientNetB0</a:t>
            </a:r>
          </a:p>
          <a:p>
            <a:pPr algn="just">
              <a:lnSpc>
                <a:spcPts val="489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48997" y="4566393"/>
            <a:ext cx="897995" cy="774133"/>
          </a:xfrm>
          <a:custGeom>
            <a:avLst/>
            <a:gdLst/>
            <a:ahLst/>
            <a:cxnLst/>
            <a:rect r="r" b="b" t="t" l="l"/>
            <a:pathLst>
              <a:path h="774133" w="897995">
                <a:moveTo>
                  <a:pt x="0" y="0"/>
                </a:moveTo>
                <a:lnTo>
                  <a:pt x="897994" y="0"/>
                </a:lnTo>
                <a:lnTo>
                  <a:pt x="897994" y="774133"/>
                </a:lnTo>
                <a:lnTo>
                  <a:pt x="0" y="774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39003" y="3140749"/>
            <a:ext cx="897995" cy="774133"/>
          </a:xfrm>
          <a:custGeom>
            <a:avLst/>
            <a:gdLst/>
            <a:ahLst/>
            <a:cxnLst/>
            <a:rect r="r" b="b" t="t" l="l"/>
            <a:pathLst>
              <a:path h="774133" w="897995">
                <a:moveTo>
                  <a:pt x="0" y="0"/>
                </a:moveTo>
                <a:lnTo>
                  <a:pt x="897994" y="0"/>
                </a:lnTo>
                <a:lnTo>
                  <a:pt x="897994" y="774134"/>
                </a:lnTo>
                <a:lnTo>
                  <a:pt x="0" y="774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45789" y="9045947"/>
            <a:ext cx="492660" cy="424707"/>
          </a:xfrm>
          <a:custGeom>
            <a:avLst/>
            <a:gdLst/>
            <a:ahLst/>
            <a:cxnLst/>
            <a:rect r="r" b="b" t="t" l="l"/>
            <a:pathLst>
              <a:path h="424707" w="492660">
                <a:moveTo>
                  <a:pt x="0" y="0"/>
                </a:moveTo>
                <a:lnTo>
                  <a:pt x="492660" y="0"/>
                </a:lnTo>
                <a:lnTo>
                  <a:pt x="492660" y="424706"/>
                </a:lnTo>
                <a:lnTo>
                  <a:pt x="0" y="424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69465" y="8589362"/>
            <a:ext cx="492660" cy="424707"/>
          </a:xfrm>
          <a:custGeom>
            <a:avLst/>
            <a:gdLst/>
            <a:ahLst/>
            <a:cxnLst/>
            <a:rect r="r" b="b" t="t" l="l"/>
            <a:pathLst>
              <a:path h="424707" w="492660">
                <a:moveTo>
                  <a:pt x="0" y="0"/>
                </a:moveTo>
                <a:lnTo>
                  <a:pt x="492660" y="0"/>
                </a:lnTo>
                <a:lnTo>
                  <a:pt x="492660" y="424707"/>
                </a:lnTo>
                <a:lnTo>
                  <a:pt x="0" y="42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09630" y="967159"/>
            <a:ext cx="492660" cy="424707"/>
          </a:xfrm>
          <a:custGeom>
            <a:avLst/>
            <a:gdLst/>
            <a:ahLst/>
            <a:cxnLst/>
            <a:rect r="r" b="b" t="t" l="l"/>
            <a:pathLst>
              <a:path h="424707" w="492660">
                <a:moveTo>
                  <a:pt x="0" y="0"/>
                </a:moveTo>
                <a:lnTo>
                  <a:pt x="492660" y="0"/>
                </a:lnTo>
                <a:lnTo>
                  <a:pt x="492660" y="424707"/>
                </a:lnTo>
                <a:lnTo>
                  <a:pt x="0" y="42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8611" y="1117972"/>
            <a:ext cx="492660" cy="424707"/>
          </a:xfrm>
          <a:custGeom>
            <a:avLst/>
            <a:gdLst/>
            <a:ahLst/>
            <a:cxnLst/>
            <a:rect r="r" b="b" t="t" l="l"/>
            <a:pathLst>
              <a:path h="424707" w="492660">
                <a:moveTo>
                  <a:pt x="0" y="0"/>
                </a:moveTo>
                <a:lnTo>
                  <a:pt x="492660" y="0"/>
                </a:lnTo>
                <a:lnTo>
                  <a:pt x="492660" y="424707"/>
                </a:lnTo>
                <a:lnTo>
                  <a:pt x="0" y="42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5298294" cy="4114800"/>
            <a:chOff x="0" y="0"/>
            <a:chExt cx="737751" cy="572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51" cy="572957"/>
            </a:xfrm>
            <a:custGeom>
              <a:avLst/>
              <a:gdLst/>
              <a:ahLst/>
              <a:cxnLst/>
              <a:rect r="r" b="b" t="t" l="l"/>
              <a:pathLst>
                <a:path h="572957" w="737751">
                  <a:moveTo>
                    <a:pt x="73060" y="0"/>
                  </a:moveTo>
                  <a:lnTo>
                    <a:pt x="664690" y="0"/>
                  </a:lnTo>
                  <a:cubicBezTo>
                    <a:pt x="705040" y="0"/>
                    <a:pt x="737751" y="32710"/>
                    <a:pt x="737751" y="73060"/>
                  </a:cubicBezTo>
                  <a:lnTo>
                    <a:pt x="737751" y="499897"/>
                  </a:lnTo>
                  <a:cubicBezTo>
                    <a:pt x="737751" y="540247"/>
                    <a:pt x="705040" y="572957"/>
                    <a:pt x="664690" y="572957"/>
                  </a:cubicBezTo>
                  <a:lnTo>
                    <a:pt x="73060" y="572957"/>
                  </a:lnTo>
                  <a:cubicBezTo>
                    <a:pt x="53684" y="572957"/>
                    <a:pt x="35100" y="565260"/>
                    <a:pt x="21399" y="551558"/>
                  </a:cubicBezTo>
                  <a:cubicBezTo>
                    <a:pt x="7697" y="537857"/>
                    <a:pt x="0" y="519274"/>
                    <a:pt x="0" y="499897"/>
                  </a:cubicBezTo>
                  <a:lnTo>
                    <a:pt x="0" y="73060"/>
                  </a:lnTo>
                  <a:cubicBezTo>
                    <a:pt x="0" y="32710"/>
                    <a:pt x="32710" y="0"/>
                    <a:pt x="730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4380" r="0" b="-1438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94853" y="5143500"/>
            <a:ext cx="5298294" cy="4114800"/>
            <a:chOff x="0" y="0"/>
            <a:chExt cx="737751" cy="572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7751" cy="572957"/>
            </a:xfrm>
            <a:custGeom>
              <a:avLst/>
              <a:gdLst/>
              <a:ahLst/>
              <a:cxnLst/>
              <a:rect r="r" b="b" t="t" l="l"/>
              <a:pathLst>
                <a:path h="572957" w="737751">
                  <a:moveTo>
                    <a:pt x="73060" y="0"/>
                  </a:moveTo>
                  <a:lnTo>
                    <a:pt x="664690" y="0"/>
                  </a:lnTo>
                  <a:cubicBezTo>
                    <a:pt x="705040" y="0"/>
                    <a:pt x="737751" y="32710"/>
                    <a:pt x="737751" y="73060"/>
                  </a:cubicBezTo>
                  <a:lnTo>
                    <a:pt x="737751" y="499897"/>
                  </a:lnTo>
                  <a:cubicBezTo>
                    <a:pt x="737751" y="540247"/>
                    <a:pt x="705040" y="572957"/>
                    <a:pt x="664690" y="572957"/>
                  </a:cubicBezTo>
                  <a:lnTo>
                    <a:pt x="73060" y="572957"/>
                  </a:lnTo>
                  <a:cubicBezTo>
                    <a:pt x="53684" y="572957"/>
                    <a:pt x="35100" y="565260"/>
                    <a:pt x="21399" y="551558"/>
                  </a:cubicBezTo>
                  <a:cubicBezTo>
                    <a:pt x="7697" y="537857"/>
                    <a:pt x="0" y="519274"/>
                    <a:pt x="0" y="499897"/>
                  </a:cubicBezTo>
                  <a:lnTo>
                    <a:pt x="0" y="73060"/>
                  </a:lnTo>
                  <a:cubicBezTo>
                    <a:pt x="0" y="32710"/>
                    <a:pt x="32710" y="0"/>
                    <a:pt x="7306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4380" r="0" b="-1438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61006" y="5143500"/>
            <a:ext cx="5298294" cy="4114800"/>
            <a:chOff x="0" y="0"/>
            <a:chExt cx="737751" cy="5729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7751" cy="572957"/>
            </a:xfrm>
            <a:custGeom>
              <a:avLst/>
              <a:gdLst/>
              <a:ahLst/>
              <a:cxnLst/>
              <a:rect r="r" b="b" t="t" l="l"/>
              <a:pathLst>
                <a:path h="572957" w="737751">
                  <a:moveTo>
                    <a:pt x="73060" y="0"/>
                  </a:moveTo>
                  <a:lnTo>
                    <a:pt x="664690" y="0"/>
                  </a:lnTo>
                  <a:cubicBezTo>
                    <a:pt x="705040" y="0"/>
                    <a:pt x="737751" y="32710"/>
                    <a:pt x="737751" y="73060"/>
                  </a:cubicBezTo>
                  <a:lnTo>
                    <a:pt x="737751" y="499897"/>
                  </a:lnTo>
                  <a:cubicBezTo>
                    <a:pt x="737751" y="540247"/>
                    <a:pt x="705040" y="572957"/>
                    <a:pt x="664690" y="572957"/>
                  </a:cubicBezTo>
                  <a:lnTo>
                    <a:pt x="73060" y="572957"/>
                  </a:lnTo>
                  <a:cubicBezTo>
                    <a:pt x="53684" y="572957"/>
                    <a:pt x="35100" y="565260"/>
                    <a:pt x="21399" y="551558"/>
                  </a:cubicBezTo>
                  <a:cubicBezTo>
                    <a:pt x="7697" y="537857"/>
                    <a:pt x="0" y="519274"/>
                    <a:pt x="0" y="499897"/>
                  </a:cubicBezTo>
                  <a:lnTo>
                    <a:pt x="0" y="73060"/>
                  </a:lnTo>
                  <a:cubicBezTo>
                    <a:pt x="0" y="32710"/>
                    <a:pt x="32710" y="0"/>
                    <a:pt x="730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380" r="0" b="-1438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719423" y="990600"/>
            <a:ext cx="539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9850" y="2002580"/>
            <a:ext cx="962347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 </a:t>
            </a:r>
            <a:r>
              <a:rPr lang="en-US" sz="6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St</a:t>
            </a:r>
            <a:r>
              <a:rPr lang="en-US" sz="68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REAMLIT 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6506" y="1332019"/>
            <a:ext cx="7012855" cy="332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Upload image → Model predicts fish species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Displays confidence score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User-friendly web interface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Fast and accurate predictions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387752" y="816347"/>
            <a:ext cx="492660" cy="424707"/>
          </a:xfrm>
          <a:custGeom>
            <a:avLst/>
            <a:gdLst/>
            <a:ahLst/>
            <a:cxnLst/>
            <a:rect r="r" b="b" t="t" l="l"/>
            <a:pathLst>
              <a:path h="424707" w="492660">
                <a:moveTo>
                  <a:pt x="0" y="0"/>
                </a:moveTo>
                <a:lnTo>
                  <a:pt x="492660" y="0"/>
                </a:lnTo>
                <a:lnTo>
                  <a:pt x="492660" y="424706"/>
                </a:lnTo>
                <a:lnTo>
                  <a:pt x="0" y="424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75553" y="1445137"/>
            <a:ext cx="492660" cy="424707"/>
          </a:xfrm>
          <a:custGeom>
            <a:avLst/>
            <a:gdLst/>
            <a:ahLst/>
            <a:cxnLst/>
            <a:rect r="r" b="b" t="t" l="l"/>
            <a:pathLst>
              <a:path h="424707" w="492660">
                <a:moveTo>
                  <a:pt x="0" y="0"/>
                </a:moveTo>
                <a:lnTo>
                  <a:pt x="492660" y="0"/>
                </a:lnTo>
                <a:lnTo>
                  <a:pt x="492660" y="424707"/>
                </a:lnTo>
                <a:lnTo>
                  <a:pt x="0" y="42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839003" y="3140749"/>
            <a:ext cx="897995" cy="774133"/>
          </a:xfrm>
          <a:custGeom>
            <a:avLst/>
            <a:gdLst/>
            <a:ahLst/>
            <a:cxnLst/>
            <a:rect r="r" b="b" t="t" l="l"/>
            <a:pathLst>
              <a:path h="774133" w="897995">
                <a:moveTo>
                  <a:pt x="0" y="0"/>
                </a:moveTo>
                <a:lnTo>
                  <a:pt x="897994" y="0"/>
                </a:lnTo>
                <a:lnTo>
                  <a:pt x="897994" y="774134"/>
                </a:lnTo>
                <a:lnTo>
                  <a:pt x="0" y="77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48997" y="4756433"/>
            <a:ext cx="897995" cy="774133"/>
          </a:xfrm>
          <a:custGeom>
            <a:avLst/>
            <a:gdLst/>
            <a:ahLst/>
            <a:cxnLst/>
            <a:rect r="r" b="b" t="t" l="l"/>
            <a:pathLst>
              <a:path h="774133" w="897995">
                <a:moveTo>
                  <a:pt x="0" y="0"/>
                </a:moveTo>
                <a:lnTo>
                  <a:pt x="897994" y="0"/>
                </a:lnTo>
                <a:lnTo>
                  <a:pt x="897994" y="774134"/>
                </a:lnTo>
                <a:lnTo>
                  <a:pt x="0" y="77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2187" t="-112118" r="-305010" b="-24818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524881"/>
            <a:chOff x="0" y="0"/>
            <a:chExt cx="3403022" cy="19584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3023" cy="1958465"/>
            </a:xfrm>
            <a:custGeom>
              <a:avLst/>
              <a:gdLst/>
              <a:ahLst/>
              <a:cxnLst/>
              <a:rect r="r" b="b" t="t" l="l"/>
              <a:pathLst>
                <a:path h="1958465" w="3403023">
                  <a:moveTo>
                    <a:pt x="0" y="0"/>
                  </a:moveTo>
                  <a:lnTo>
                    <a:pt x="3403023" y="0"/>
                  </a:lnTo>
                  <a:lnTo>
                    <a:pt x="3403023" y="1958465"/>
                  </a:lnTo>
                  <a:lnTo>
                    <a:pt x="0" y="1958465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0" t="-7919" r="0" b="-791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2100" y="4243509"/>
            <a:ext cx="880380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DAG1qBJeKJE</dc:identifier>
  <dcterms:modified xsi:type="dcterms:W3CDTF">2011-08-01T06:04:30Z</dcterms:modified>
  <cp:revision>1</cp:revision>
  <dc:title>Blue Illustrative Ocean Presentation</dc:title>
</cp:coreProperties>
</file>